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1000" t="2000" r="1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CA6C6B-60D5-4B62-851F-728103F6A927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BBA858-8E41-413A-889B-F2CF1B6A003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84325" y="2024844"/>
            <a:ext cx="7175351" cy="2808312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sz="8000" dirty="0" smtClean="0"/>
              <a:t>虛擬交易所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內容簡介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564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1944216" cy="936104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商品區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4"/>
          <a:stretch/>
        </p:blipFill>
        <p:spPr>
          <a:xfrm>
            <a:off x="133382" y="1476972"/>
            <a:ext cx="8877237" cy="3904057"/>
          </a:xfrm>
        </p:spPr>
      </p:pic>
    </p:spTree>
    <p:extLst>
      <p:ext uri="{BB962C8B-B14F-4D97-AF65-F5344CB8AC3E}">
        <p14:creationId xmlns:p14="http://schemas.microsoft.com/office/powerpoint/2010/main" val="2728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1944216" cy="936104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/>
              <a:t>操作</a:t>
            </a:r>
            <a:r>
              <a:rPr lang="zh-TW" altLang="en-US" dirty="0" smtClean="0"/>
              <a:t>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3"/>
          <a:stretch/>
        </p:blipFill>
        <p:spPr>
          <a:xfrm>
            <a:off x="81403" y="1543864"/>
            <a:ext cx="8981195" cy="3770273"/>
          </a:xfrm>
        </p:spPr>
      </p:pic>
    </p:spTree>
    <p:extLst>
      <p:ext uri="{BB962C8B-B14F-4D97-AF65-F5344CB8AC3E}">
        <p14:creationId xmlns:p14="http://schemas.microsoft.com/office/powerpoint/2010/main" val="19802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1944216" cy="936104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/>
              <a:t>資訊</a:t>
            </a:r>
            <a:r>
              <a:rPr lang="zh-TW" altLang="en-US" dirty="0" smtClean="0"/>
              <a:t>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5"/>
          <a:stretch/>
        </p:blipFill>
        <p:spPr>
          <a:xfrm>
            <a:off x="96939" y="1556792"/>
            <a:ext cx="8950123" cy="3744416"/>
          </a:xfrm>
        </p:spPr>
      </p:pic>
    </p:spTree>
    <p:extLst>
      <p:ext uri="{BB962C8B-B14F-4D97-AF65-F5344CB8AC3E}">
        <p14:creationId xmlns:p14="http://schemas.microsoft.com/office/powerpoint/2010/main" val="16434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1944216" cy="936104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/>
              <a:t>會員</a:t>
            </a:r>
            <a:r>
              <a:rPr lang="zh-TW" altLang="en-US" dirty="0" smtClean="0"/>
              <a:t>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3" y="1196752"/>
            <a:ext cx="8903815" cy="4860000"/>
          </a:xfrm>
        </p:spPr>
      </p:pic>
    </p:spTree>
    <p:extLst>
      <p:ext uri="{BB962C8B-B14F-4D97-AF65-F5344CB8AC3E}">
        <p14:creationId xmlns:p14="http://schemas.microsoft.com/office/powerpoint/2010/main" val="21529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1944216" cy="936104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/>
              <a:t>討論</a:t>
            </a:r>
            <a:r>
              <a:rPr lang="zh-TW" altLang="en-US" dirty="0" smtClean="0"/>
              <a:t>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5"/>
          <a:stretch/>
        </p:blipFill>
        <p:spPr>
          <a:xfrm>
            <a:off x="94680" y="1555847"/>
            <a:ext cx="8954640" cy="3746306"/>
          </a:xfrm>
        </p:spPr>
      </p:pic>
    </p:spTree>
    <p:extLst>
      <p:ext uri="{BB962C8B-B14F-4D97-AF65-F5344CB8AC3E}">
        <p14:creationId xmlns:p14="http://schemas.microsoft.com/office/powerpoint/2010/main" val="15385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1944216" cy="936104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/>
              <a:t>文件</a:t>
            </a:r>
            <a:r>
              <a:rPr lang="zh-TW" altLang="en-US" dirty="0" smtClean="0"/>
              <a:t>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7"/>
          <a:stretch/>
        </p:blipFill>
        <p:spPr>
          <a:xfrm>
            <a:off x="129796" y="1268760"/>
            <a:ext cx="8884408" cy="4500000"/>
          </a:xfrm>
        </p:spPr>
      </p:pic>
    </p:spTree>
    <p:extLst>
      <p:ext uri="{BB962C8B-B14F-4D97-AF65-F5344CB8AC3E}">
        <p14:creationId xmlns:p14="http://schemas.microsoft.com/office/powerpoint/2010/main" val="3110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13</Words>
  <Application>Microsoft Office PowerPoint</Application>
  <PresentationFormat>如螢幕大小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氣流</vt:lpstr>
      <vt:lpstr>虛擬交易所 內容簡介</vt:lpstr>
      <vt:lpstr>商品區</vt:lpstr>
      <vt:lpstr>操作區</vt:lpstr>
      <vt:lpstr>資訊區</vt:lpstr>
      <vt:lpstr>會員區</vt:lpstr>
      <vt:lpstr>討論區</vt:lpstr>
      <vt:lpstr>文件區</vt:lpstr>
    </vt:vector>
  </TitlesOfParts>
  <Company>TestComputer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虛擬交易所 內容簡介</dc:title>
  <dc:creator>TestUser</dc:creator>
  <cp:lastModifiedBy>TestUser</cp:lastModifiedBy>
  <cp:revision>3</cp:revision>
  <dcterms:created xsi:type="dcterms:W3CDTF">2014-05-27T17:36:35Z</dcterms:created>
  <dcterms:modified xsi:type="dcterms:W3CDTF">2014-05-27T18:14:35Z</dcterms:modified>
</cp:coreProperties>
</file>